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4630400" cy="8229600"/>
  <p:notesSz cx="8229600" cy="14630400"/>
  <p:embeddedFontLst>
    <p:embeddedFont>
      <p:font typeface="Inter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10"/>
  </p:normalViewPr>
  <p:slideViewPr>
    <p:cSldViewPr snapToGrid="0" snapToObjects="1">
      <p:cViewPr>
        <p:scale>
          <a:sx n="33" d="100"/>
          <a:sy n="33" d="100"/>
        </p:scale>
        <p:origin x="-1040" y="-69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88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64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AscentPay: Elevate Your Finances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3451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AscentPay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your new digital banking solution.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632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 err="1" smtClean="0"/>
              <a:t>Sandhya</a:t>
            </a:r>
            <a:r>
              <a:rPr lang="en-US" sz="1750" dirty="0" smtClean="0"/>
              <a:t> koukuntla-700769703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89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320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500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06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Measures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951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19297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bcrypt Hashing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644253" y="243792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password protection against breaches.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6780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502462"/>
            <a:ext cx="31839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Session Authentication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644253" y="4010620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user sessions, preventing unauthorized access.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4049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0751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Validation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644253" y="558331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injection attacks and data corruption.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513195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66478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Controls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644253" y="715601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Overdraft limits and fee enforcement for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979"/>
            <a:ext cx="60340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286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33330"/>
            <a:ext cx="35549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Overdraft Logic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341489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more sophisticated logic for overdraft management, including dynamic fee application and automated notifications to users.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8286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33330"/>
            <a:ext cx="349341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Unified Session Handling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3341489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session consistency and security across all user roles (Customer, Bank Officer, Admin) for a smoother, more reliable experience.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47636"/>
            <a:ext cx="45380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Optimized Database Architecture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93790" y="635579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 and normalize MongoDB schema design for improved data integrity, scalability, and overall system performance.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9717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47636"/>
            <a:ext cx="34384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Banking Platform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456884" y="6355794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user-friendly mobile application for customers to securely access and manage their banking services on the go.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2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71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776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&amp; Reliable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48579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AscentPay stands as a robust platform, prioritizing user data and financial security through strong hashing, session authentication, and rigorous input validation.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271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77640"/>
            <a:ext cx="298549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Streamlined Finances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448579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intuitive features like easy fund transfers, comprehensive transaction history, and automated overdraft management, AscentPay simplifies daily financial operations for users.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2717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77640"/>
            <a:ext cx="35003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Future-Ready Foundation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448579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a scalable MongoDB architecture and designed with clear user roles, AscentPay is primed for future enhancements and continuous innovation in digital banking.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869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96584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4310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5216962" y="2196584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451396" y="24310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9640133" y="2196584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74568" y="24310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</a:t>
            </a:r>
            <a:endParaRPr lang="en-US" sz="2300" dirty="0"/>
          </a:p>
        </p:txBody>
      </p:sp>
      <p:sp>
        <p:nvSpPr>
          <p:cNvPr id="9" name="Shape 7"/>
          <p:cNvSpPr/>
          <p:nvPr/>
        </p:nvSpPr>
        <p:spPr>
          <a:xfrm>
            <a:off x="793790" y="3264337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3498771"/>
            <a:ext cx="30795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 Implemented</a:t>
            </a:r>
            <a:endParaRPr lang="en-US" sz="2300" dirty="0"/>
          </a:p>
        </p:txBody>
      </p:sp>
      <p:sp>
        <p:nvSpPr>
          <p:cNvPr id="11" name="Shape 9"/>
          <p:cNvSpPr/>
          <p:nvPr/>
        </p:nvSpPr>
        <p:spPr>
          <a:xfrm>
            <a:off x="5216962" y="3264337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451396" y="3498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9640133" y="3264337"/>
            <a:ext cx="4196358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874568" y="34987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Roles</a:t>
            </a:r>
            <a:endParaRPr lang="en-US" sz="2300" dirty="0"/>
          </a:p>
        </p:txBody>
      </p:sp>
      <p:sp>
        <p:nvSpPr>
          <p:cNvPr id="15" name="Shape 13"/>
          <p:cNvSpPr/>
          <p:nvPr/>
        </p:nvSpPr>
        <p:spPr>
          <a:xfrm>
            <a:off x="793790" y="4332089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28224" y="45665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Measures</a:t>
            </a:r>
            <a:endParaRPr lang="en-US" sz="2300" dirty="0"/>
          </a:p>
        </p:txBody>
      </p:sp>
      <p:sp>
        <p:nvSpPr>
          <p:cNvPr id="17" name="Shape 15"/>
          <p:cNvSpPr/>
          <p:nvPr/>
        </p:nvSpPr>
        <p:spPr>
          <a:xfrm>
            <a:off x="5216962" y="4332089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451396" y="45665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2300" dirty="0"/>
          </a:p>
        </p:txBody>
      </p:sp>
      <p:sp>
        <p:nvSpPr>
          <p:cNvPr id="19" name="Shape 17"/>
          <p:cNvSpPr/>
          <p:nvPr/>
        </p:nvSpPr>
        <p:spPr>
          <a:xfrm>
            <a:off x="9640133" y="4332089"/>
            <a:ext cx="4196358" cy="1213009"/>
          </a:xfrm>
          <a:prstGeom prst="roundRect">
            <a:avLst>
              <a:gd name="adj" fmla="val 78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74568" y="4566523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Methodologies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93790" y="5771912"/>
            <a:ext cx="6407944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028224" y="6006346"/>
            <a:ext cx="30158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300" dirty="0"/>
          </a:p>
        </p:txBody>
      </p:sp>
      <p:sp>
        <p:nvSpPr>
          <p:cNvPr id="23" name="Shape 21"/>
          <p:cNvSpPr/>
          <p:nvPr/>
        </p:nvSpPr>
        <p:spPr>
          <a:xfrm>
            <a:off x="7428548" y="5771912"/>
            <a:ext cx="6407944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662982" y="60063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2300" dirty="0"/>
          </a:p>
        </p:txBody>
      </p:sp>
      <p:sp>
        <p:nvSpPr>
          <p:cNvPr id="25" name="Text 23"/>
          <p:cNvSpPr/>
          <p:nvPr/>
        </p:nvSpPr>
        <p:spPr>
          <a:xfrm>
            <a:off x="793790" y="68680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89" y="15499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6" name="Text 2"/>
          <p:cNvSpPr/>
          <p:nvPr/>
        </p:nvSpPr>
        <p:spPr>
          <a:xfrm>
            <a:off x="6280189" y="25148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000" dirty="0"/>
              <a:t>The Digital Banking Application offers a modern solution for online banking by implementing the following key features:</a:t>
            </a:r>
          </a:p>
          <a:p>
            <a:pPr algn="just"/>
            <a:r>
              <a:rPr lang="en-US" sz="2000" b="1" dirty="0"/>
              <a:t>• User Management</a:t>
            </a:r>
            <a:r>
              <a:rPr lang="en-US" sz="2000" dirty="0"/>
              <a:t>: Registration, authentication, and role-based access for customers and administrators.</a:t>
            </a:r>
          </a:p>
          <a:p>
            <a:pPr algn="just"/>
            <a:r>
              <a:rPr lang="en-US" sz="2000" b="1" dirty="0"/>
              <a:t>• Transaction Management</a:t>
            </a:r>
            <a:r>
              <a:rPr lang="en-US" sz="2000" dirty="0"/>
              <a:t>: Enabling users to perform deposits,</a:t>
            </a:r>
          </a:p>
          <a:p>
            <a:pPr algn="just"/>
            <a:r>
              <a:rPr lang="en-US" sz="2000" dirty="0"/>
              <a:t>withdrawals, transfers, and view detailed transaction history.</a:t>
            </a:r>
          </a:p>
          <a:p>
            <a:pPr algn="just"/>
            <a:r>
              <a:rPr lang="en-US" sz="2000" b="1" dirty="0"/>
              <a:t>• Admin Monitoring</a:t>
            </a:r>
            <a:r>
              <a:rPr lang="en-US" sz="2000" dirty="0"/>
              <a:t>: Allowing administrators to manage user accounts,</a:t>
            </a:r>
          </a:p>
          <a:p>
            <a:pPr algn="just"/>
            <a:r>
              <a:rPr lang="en-US" sz="2000" dirty="0"/>
              <a:t>monitor transactions, approve new accounts, and maintain the security of the platform.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627" y="116133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(Flask)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70439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web framework for robust application logic.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370439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database for flexible and scalable data storage.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4576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HTML, CSS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370439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templates for user interface development.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476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bcrypt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93790" y="63557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hashing for enhanced user security.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9717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476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Flask-Session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5235893" y="635579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session management for user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126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0223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 numCol="1"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1730871"/>
            <a:ext cx="321469" cy="4018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7087" y="177236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Multi-role System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57087" y="2229564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Admin, Bank Officer, Customer access levels.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296453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 numCol="1"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2993172"/>
            <a:ext cx="321469" cy="4018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57087" y="3034665"/>
            <a:ext cx="2957274" cy="3348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Banking Functions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457087" y="3491865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management, deposits, fund transfers.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93790" y="422683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 numCol="1"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4255472"/>
            <a:ext cx="321469" cy="4018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57087" y="429696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Approvals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457087" y="4754166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Admin-controlled new customer onboarding.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93790" y="548913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 numCol="1"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5517773"/>
            <a:ext cx="321469" cy="4018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57087" y="5559266"/>
            <a:ext cx="2886789" cy="3348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Ecommerce Simulation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457087" y="6016466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purchase functionality.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93790" y="675143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 numCol="1"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08" y="6780074"/>
            <a:ext cx="321469" cy="40183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57087" y="6821567"/>
            <a:ext cx="2716411" cy="3348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Debit Card Processing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1457087" y="7278767"/>
            <a:ext cx="123795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Simulated transaction handling.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98903"/>
            <a:ext cx="4919305" cy="48316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745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Diagram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43032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diagram illustrates the logical architecture of the digital banking application, showcasing the interconnected components and data flow between the user interface, Flask backend, and MongoDB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2828"/>
            <a:ext cx="462117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 Implemented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93790" y="153614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1560016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6478" y="1594604"/>
            <a:ext cx="259901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User Management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46478" y="1975604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Registration, login, hashed passwords.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793790" y="258794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2611815"/>
            <a:ext cx="267891" cy="3349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46478" y="264640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Oversight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346478" y="3027402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of new customer accounts.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793790" y="363974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3663613"/>
            <a:ext cx="267891" cy="3349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46478" y="36982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 Provisioning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346478" y="4079200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Debit card details linked to accounts.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93790" y="469153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4715411"/>
            <a:ext cx="267891" cy="33492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46478" y="4749998"/>
            <a:ext cx="236089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Transactions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346478" y="5130998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Deposits and secure fund transfers.</a:t>
            </a:r>
            <a:endParaRPr lang="en-US" sz="1300" dirty="0"/>
          </a:p>
        </p:txBody>
      </p:sp>
      <p:sp>
        <p:nvSpPr>
          <p:cNvPr id="20" name="Shape 13"/>
          <p:cNvSpPr/>
          <p:nvPr/>
        </p:nvSpPr>
        <p:spPr>
          <a:xfrm>
            <a:off x="793790" y="574333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5767209"/>
            <a:ext cx="267891" cy="33492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346478" y="5801797"/>
            <a:ext cx="2420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History</a:t>
            </a:r>
            <a:endParaRPr lang="en-US" sz="1750" dirty="0"/>
          </a:p>
        </p:txBody>
      </p:sp>
      <p:sp>
        <p:nvSpPr>
          <p:cNvPr id="23" name="Text 15"/>
          <p:cNvSpPr/>
          <p:nvPr/>
        </p:nvSpPr>
        <p:spPr>
          <a:xfrm>
            <a:off x="1346478" y="6182797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transaction tracking for users.</a:t>
            </a:r>
            <a:endParaRPr lang="en-US" sz="1300" dirty="0"/>
          </a:p>
        </p:txBody>
      </p:sp>
      <p:sp>
        <p:nvSpPr>
          <p:cNvPr id="24" name="Shape 16"/>
          <p:cNvSpPr/>
          <p:nvPr/>
        </p:nvSpPr>
        <p:spPr>
          <a:xfrm>
            <a:off x="793790" y="679513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78" y="6819007"/>
            <a:ext cx="267891" cy="33492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346478" y="6853595"/>
            <a:ext cx="237220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Overdraft Management</a:t>
            </a:r>
            <a:endParaRPr lang="en-US" sz="1750" dirty="0"/>
          </a:p>
        </p:txBody>
      </p:sp>
      <p:sp>
        <p:nvSpPr>
          <p:cNvPr id="27" name="Text 18"/>
          <p:cNvSpPr/>
          <p:nvPr/>
        </p:nvSpPr>
        <p:spPr>
          <a:xfrm>
            <a:off x="1346478" y="7234595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handling and fee enforcement.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496973"/>
            <a:ext cx="109507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 (MongoDB Collections)</a:t>
            </a:r>
            <a:endParaRPr lang="en-US" sz="4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8139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27160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644253" y="322421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customer profiles and details.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8139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07348" y="27160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8307348" y="322421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system administrators'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15409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42887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 Officer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644253" y="479690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Holds bank staff information.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4" y="4154091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07348" y="42887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Accounts</a:t>
            </a:r>
            <a:endParaRPr lang="en-US" sz="2300" dirty="0"/>
          </a:p>
        </p:txBody>
      </p:sp>
      <p:sp>
        <p:nvSpPr>
          <p:cNvPr id="16" name="Text 9"/>
          <p:cNvSpPr/>
          <p:nvPr/>
        </p:nvSpPr>
        <p:spPr>
          <a:xfrm>
            <a:off x="8307348" y="479690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account balances and debit card info.</a:t>
            </a:r>
            <a:endParaRPr lang="en-US" sz="17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726787"/>
            <a:ext cx="566976" cy="56697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644253" y="58614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Transactions</a:t>
            </a:r>
            <a:endParaRPr lang="en-US" sz="2300" dirty="0"/>
          </a:p>
        </p:txBody>
      </p:sp>
      <p:sp>
        <p:nvSpPr>
          <p:cNvPr id="19" name="Text 11"/>
          <p:cNvSpPr/>
          <p:nvPr/>
        </p:nvSpPr>
        <p:spPr>
          <a:xfrm>
            <a:off x="1644253" y="636960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 all financial movements.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884" y="5726787"/>
            <a:ext cx="566976" cy="566976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8307348" y="58614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Banks</a:t>
            </a:r>
            <a:endParaRPr lang="en-US" sz="2300" dirty="0"/>
          </a:p>
        </p:txBody>
      </p:sp>
      <p:sp>
        <p:nvSpPr>
          <p:cNvPr id="22" name="Text 13"/>
          <p:cNvSpPr/>
          <p:nvPr/>
        </p:nvSpPr>
        <p:spPr>
          <a:xfrm>
            <a:off x="8307348" y="636960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bank-specific configurations.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7599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u="sng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Roles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793790" y="20995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131457"/>
            <a:ext cx="357188" cy="446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21774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Role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530906" y="2776299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Approves new users, manages bank officers, oversees transactions.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39557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3987641"/>
            <a:ext cx="357188" cy="4464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0335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 Officer Role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530906" y="463248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deposits, handles user account management.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119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843826"/>
            <a:ext cx="357188" cy="4464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58897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Role</a:t>
            </a:r>
            <a:endParaRPr lang="en-US" sz="2300" dirty="0"/>
          </a:p>
        </p:txBody>
      </p:sp>
      <p:sp>
        <p:nvSpPr>
          <p:cNvPr id="16" name="Text 10"/>
          <p:cNvSpPr/>
          <p:nvPr/>
        </p:nvSpPr>
        <p:spPr>
          <a:xfrm>
            <a:off x="1530906" y="648866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Views balance, transfers funds, purchases with debit card.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099548"/>
            <a:ext cx="1190744" cy="1190744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3545443"/>
            <a:ext cx="1190744" cy="1190744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521" y="4991338"/>
            <a:ext cx="1190744" cy="11907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615</Words>
  <Application>Microsoft Office PowerPoint</Application>
  <PresentationFormat>Custom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Inter</vt:lpstr>
      <vt:lpstr>Aptos</vt:lpstr>
      <vt:lpstr>Petrona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4</cp:revision>
  <dcterms:created xsi:type="dcterms:W3CDTF">2025-06-21T20:39:24Z</dcterms:created>
  <dcterms:modified xsi:type="dcterms:W3CDTF">2025-11-29T04:47:09Z</dcterms:modified>
</cp:coreProperties>
</file>